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9" r:id="rId5"/>
    <p:sldId id="258" r:id="rId6"/>
    <p:sldId id="267" r:id="rId7"/>
    <p:sldId id="266" r:id="rId8"/>
    <p:sldId id="262" r:id="rId9"/>
    <p:sldId id="269" r:id="rId10"/>
    <p:sldId id="261" r:id="rId11"/>
    <p:sldId id="277" r:id="rId12"/>
    <p:sldId id="263" r:id="rId13"/>
    <p:sldId id="264" r:id="rId14"/>
    <p:sldId id="271" r:id="rId15"/>
    <p:sldId id="274" r:id="rId16"/>
    <p:sldId id="275" r:id="rId17"/>
    <p:sldId id="276" r:id="rId18"/>
    <p:sldId id="2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0D98-0154-4E4D-94C0-703E92F00CD4}" type="datetimeFigureOut">
              <a:rPr lang="en-GB" smtClean="0"/>
              <a:t>29/11/2017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2245-4A57-49E7-B485-349F6D40A0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534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0D98-0154-4E4D-94C0-703E92F00CD4}" type="datetimeFigureOut">
              <a:rPr lang="en-GB" smtClean="0"/>
              <a:t>29/11/2017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2245-4A57-49E7-B485-349F6D40A0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862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0D98-0154-4E4D-94C0-703E92F00CD4}" type="datetimeFigureOut">
              <a:rPr lang="en-GB" smtClean="0"/>
              <a:t>29/11/2017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2245-4A57-49E7-B485-349F6D40A0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449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0D98-0154-4E4D-94C0-703E92F00CD4}" type="datetimeFigureOut">
              <a:rPr lang="en-GB" smtClean="0"/>
              <a:t>29/11/2017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2245-4A57-49E7-B485-349F6D40A0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317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0D98-0154-4E4D-94C0-703E92F00CD4}" type="datetimeFigureOut">
              <a:rPr lang="en-GB" smtClean="0"/>
              <a:t>29/11/2017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2245-4A57-49E7-B485-349F6D40A0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830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0D98-0154-4E4D-94C0-703E92F00CD4}" type="datetimeFigureOut">
              <a:rPr lang="en-GB" smtClean="0"/>
              <a:t>29/11/2017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2245-4A57-49E7-B485-349F6D40A0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663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0D98-0154-4E4D-94C0-703E92F00CD4}" type="datetimeFigureOut">
              <a:rPr lang="en-GB" smtClean="0"/>
              <a:t>29/11/2017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2245-4A57-49E7-B485-349F6D40A0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80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0D98-0154-4E4D-94C0-703E92F00CD4}" type="datetimeFigureOut">
              <a:rPr lang="en-GB" smtClean="0"/>
              <a:t>29/11/2017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2245-4A57-49E7-B485-349F6D40A0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919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0D98-0154-4E4D-94C0-703E92F00CD4}" type="datetimeFigureOut">
              <a:rPr lang="en-GB" smtClean="0"/>
              <a:t>29/11/2017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2245-4A57-49E7-B485-349F6D40A0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698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0D98-0154-4E4D-94C0-703E92F00CD4}" type="datetimeFigureOut">
              <a:rPr lang="en-GB" smtClean="0"/>
              <a:t>29/11/2017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2245-4A57-49E7-B485-349F6D40A0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195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0D98-0154-4E4D-94C0-703E92F00CD4}" type="datetimeFigureOut">
              <a:rPr lang="en-GB" smtClean="0"/>
              <a:t>29/11/2017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2245-4A57-49E7-B485-349F6D40A0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492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D0D98-0154-4E4D-94C0-703E92F00CD4}" type="datetimeFigureOut">
              <a:rPr lang="en-GB" smtClean="0"/>
              <a:t>29/11/2017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D2245-4A57-49E7-B485-349F6D40A0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57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brany.cz/" TargetMode="External"/><Relationship Id="rId2" Type="http://schemas.openxmlformats.org/officeDocument/2006/relationships/hyperlink" Target="https://www.facebook.com/Slovica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1492" y="4724211"/>
            <a:ext cx="9144000" cy="152543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Ochrana přírody za řevu motorů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1492" y="6249648"/>
            <a:ext cx="9144000" cy="491973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Příběh EVL Šlovický vrch </a:t>
            </a:r>
            <a:r>
              <a:rPr lang="en-GB" dirty="0" err="1" smtClean="0"/>
              <a:t>Dobřany</a:t>
            </a:r>
            <a:r>
              <a:rPr lang="cs-CZ" dirty="0" smtClean="0"/>
              <a:t>, Martin Sobotka, starosta města 30. 11. 2017</a:t>
            </a:r>
            <a:endParaRPr lang="en-GB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97" y="0"/>
            <a:ext cx="2190703" cy="307882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35863" cy="534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8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Místní vlastenci </a:t>
            </a:r>
            <a:br>
              <a:rPr lang="cs-CZ" dirty="0" smtClean="0"/>
            </a:br>
            <a:r>
              <a:rPr lang="cs-CZ" dirty="0" smtClean="0"/>
              <a:t>proti mezinárodnímu diktátu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Staráme se, přijde trest. Zkusme pečovat ještě více…</a:t>
            </a:r>
            <a:endParaRPr lang="en-GB" dirty="0"/>
          </a:p>
          <a:p>
            <a:r>
              <a:rPr lang="cs-CZ" dirty="0" smtClean="0"/>
              <a:t>Volby</a:t>
            </a:r>
            <a:r>
              <a:rPr lang="en-GB" dirty="0" smtClean="0"/>
              <a:t> </a:t>
            </a:r>
            <a:r>
              <a:rPr lang="en-GB" dirty="0"/>
              <a:t>2014</a:t>
            </a:r>
          </a:p>
          <a:p>
            <a:r>
              <a:rPr lang="cs-CZ" dirty="0" smtClean="0"/>
              <a:t>Založení poradní skupiny starosty</a:t>
            </a:r>
            <a:endParaRPr lang="en-GB" dirty="0"/>
          </a:p>
          <a:p>
            <a:r>
              <a:rPr lang="cs-CZ" dirty="0" smtClean="0"/>
              <a:t>Další spolky, sousedská vycházka …</a:t>
            </a:r>
            <a:endParaRPr lang="en-GB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97" y="0"/>
            <a:ext cx="2190703" cy="307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5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9015"/>
          </a:xfrm>
        </p:spPr>
        <p:txBody>
          <a:bodyPr>
            <a:normAutofit/>
          </a:bodyPr>
          <a:lstStyle/>
          <a:p>
            <a:r>
              <a:rPr lang="cs-CZ" dirty="0" smtClean="0"/>
              <a:t>Odstrašující příklad - </a:t>
            </a:r>
            <a:r>
              <a:rPr lang="en-GB" dirty="0" err="1" smtClean="0"/>
              <a:t>Martinská</a:t>
            </a:r>
            <a:r>
              <a:rPr lang="en-GB" dirty="0" smtClean="0"/>
              <a:t> </a:t>
            </a:r>
            <a:r>
              <a:rPr lang="en-GB" dirty="0" err="1"/>
              <a:t>stěna</a:t>
            </a:r>
            <a:endParaRPr lang="en-GB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9427" y="2333981"/>
            <a:ext cx="3199114" cy="435133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747" y="1319829"/>
            <a:ext cx="5685429" cy="401422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297" y="0"/>
            <a:ext cx="2190703" cy="307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06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Místní vlastenci </a:t>
            </a:r>
            <a:br>
              <a:rPr lang="cs-CZ" dirty="0"/>
            </a:br>
            <a:r>
              <a:rPr lang="cs-CZ" dirty="0"/>
              <a:t>proti mezinárodnímu diktátu</a:t>
            </a:r>
            <a:endParaRPr lang="en-GB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459596" y="2370890"/>
            <a:ext cx="3728375" cy="497116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076" y="3002218"/>
            <a:ext cx="4957924" cy="371844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297" y="0"/>
            <a:ext cx="2190703" cy="307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02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Místní vlastenci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proti </a:t>
            </a:r>
            <a:r>
              <a:rPr lang="cs-CZ" dirty="0"/>
              <a:t>mezinárodnímu diktátu</a:t>
            </a:r>
            <a:endParaRPr lang="en-GB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5513068" cy="367448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268" y="3182030"/>
            <a:ext cx="5515301" cy="367597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297" y="0"/>
            <a:ext cx="2190703" cy="307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20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Místní vlastenci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proti </a:t>
            </a:r>
            <a:r>
              <a:rPr lang="cs-CZ" dirty="0"/>
              <a:t>mezinárodnímu diktátu</a:t>
            </a:r>
            <a:endParaRPr lang="en-GB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069" y="1957314"/>
            <a:ext cx="6527007" cy="435133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740" y="2442295"/>
            <a:ext cx="6527007" cy="435133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297" y="0"/>
            <a:ext cx="2190703" cy="307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38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Poraženi jako 1938 a</a:t>
            </a:r>
            <a:r>
              <a:rPr lang="en-GB" dirty="0" smtClean="0"/>
              <a:t>1968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654" y="2937683"/>
            <a:ext cx="5364892" cy="357519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97" y="0"/>
            <a:ext cx="2190703" cy="307882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937683"/>
            <a:ext cx="5364893" cy="357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68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Budoucnost?</a:t>
            </a:r>
            <a:endParaRPr lang="en-GB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56" y="1690688"/>
            <a:ext cx="8180188" cy="4601356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244" y="3164379"/>
            <a:ext cx="3028337" cy="353578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297" y="0"/>
            <a:ext cx="2190703" cy="307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69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Více informací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https://www.facebook.com/Slovicak/</a:t>
            </a:r>
            <a:endParaRPr lang="cs-CZ" dirty="0"/>
          </a:p>
          <a:p>
            <a:r>
              <a:rPr lang="cs-CZ" dirty="0">
                <a:hlinkClick r:id="rId3"/>
              </a:rPr>
              <a:t>www.dobrany.cz</a:t>
            </a:r>
            <a:endParaRPr lang="cs-CZ" dirty="0"/>
          </a:p>
          <a:p>
            <a:endParaRPr lang="en-GB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047" y="2431663"/>
            <a:ext cx="6302557" cy="354518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297" y="0"/>
            <a:ext cx="2190703" cy="307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80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3" y="2695275"/>
            <a:ext cx="10515600" cy="1325563"/>
          </a:xfrm>
        </p:spPr>
        <p:txBody>
          <a:bodyPr/>
          <a:lstStyle/>
          <a:p>
            <a:r>
              <a:rPr lang="cs-CZ" dirty="0" smtClean="0"/>
              <a:t>Děkuji za pozornost!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03" y="4020838"/>
            <a:ext cx="2802382" cy="15239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10" y="4375967"/>
            <a:ext cx="941368" cy="941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842" y="4693803"/>
            <a:ext cx="1503923" cy="780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095" y="24931"/>
            <a:ext cx="6230255" cy="2306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610" y="24931"/>
            <a:ext cx="3019390" cy="1097432"/>
          </a:xfrm>
          <a:prstGeom prst="rect">
            <a:avLst/>
          </a:prstGeom>
        </p:spPr>
      </p:pic>
      <p:pic>
        <p:nvPicPr>
          <p:cNvPr id="9" name="Picture 2" descr="eu 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575" y="5751774"/>
            <a:ext cx="851728" cy="54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69997" y="6387885"/>
            <a:ext cx="7202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This event is funded by the European Union. The information and views expressed here are those of the authors </a:t>
            </a:r>
          </a:p>
          <a:p>
            <a:pPr algn="ctr"/>
            <a:r>
              <a:rPr lang="en-GB" sz="1200" dirty="0"/>
              <a:t>and do not necessarily reflect the official opinion of the European Union.</a:t>
            </a:r>
            <a:endParaRPr lang="en-GB" sz="12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2138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Hlavní témata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 smtClean="0"/>
              <a:t>Historie lokality</a:t>
            </a:r>
            <a:endParaRPr lang="en-GB" dirty="0"/>
          </a:p>
          <a:p>
            <a:r>
              <a:rPr lang="cs-CZ" dirty="0" smtClean="0"/>
              <a:t>Odpor města proti </a:t>
            </a:r>
            <a:r>
              <a:rPr lang="cs-CZ" dirty="0" err="1" smtClean="0"/>
              <a:t>Natuře</a:t>
            </a:r>
            <a:endParaRPr lang="en-GB" dirty="0"/>
          </a:p>
          <a:p>
            <a:r>
              <a:rPr lang="cs-CZ" dirty="0" smtClean="0"/>
              <a:t>Odpor jako motivace k péči o Šlovický vrch</a:t>
            </a:r>
            <a:endParaRPr lang="en-GB" dirty="0"/>
          </a:p>
          <a:p>
            <a:r>
              <a:rPr lang="cs-CZ" dirty="0" smtClean="0"/>
              <a:t>Jak to dopadlo?</a:t>
            </a:r>
            <a:endParaRPr lang="en-GB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97" y="0"/>
            <a:ext cx="2190703" cy="307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0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lokality </a:t>
            </a:r>
            <a:r>
              <a:rPr lang="en-GB" dirty="0" smtClean="0"/>
              <a:t>–</a:t>
            </a:r>
            <a:r>
              <a:rPr lang="cs-CZ" dirty="0" smtClean="0"/>
              <a:t> před válkami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Pastviny, cihelny</a:t>
            </a:r>
            <a:endParaRPr lang="en-GB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89" y="2363355"/>
            <a:ext cx="7019637" cy="394854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97" y="0"/>
            <a:ext cx="2190703" cy="307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7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lokality– po 2. válce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Hlučné aktivity</a:t>
            </a:r>
            <a:endParaRPr lang="cs-CZ" dirty="0"/>
          </a:p>
          <a:p>
            <a:endParaRPr lang="en-GB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778" y="2519127"/>
            <a:ext cx="4762500" cy="24479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5097" y="2407253"/>
            <a:ext cx="4653016" cy="348976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297" y="0"/>
            <a:ext cx="2190703" cy="307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1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lokality </a:t>
            </a:r>
            <a:r>
              <a:rPr lang="en-GB" dirty="0" smtClean="0"/>
              <a:t>– </a:t>
            </a:r>
            <a:r>
              <a:rPr lang="cs-CZ" dirty="0" smtClean="0"/>
              <a:t>po studené válce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Divoké závodění, pokusy o komerci</a:t>
            </a:r>
            <a:endParaRPr lang="en-US" dirty="0"/>
          </a:p>
          <a:p>
            <a:r>
              <a:rPr lang="cs-CZ" dirty="0" smtClean="0"/>
              <a:t>Období ničeho</a:t>
            </a:r>
            <a:endParaRPr lang="en-US" dirty="0"/>
          </a:p>
          <a:p>
            <a:r>
              <a:rPr lang="cs-CZ" dirty="0" smtClean="0"/>
              <a:t>Vyhlášení ochrany souvislých porostů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</a:t>
            </a:r>
            <a:r>
              <a:rPr lang="cs-CZ" dirty="0" smtClean="0"/>
              <a:t>trnek</a:t>
            </a:r>
            <a:endParaRPr lang="en-US" dirty="0"/>
          </a:p>
          <a:p>
            <a:endParaRPr lang="en-GB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323" y="3307962"/>
            <a:ext cx="4579529" cy="343159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97" y="0"/>
            <a:ext cx="2190703" cy="307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6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První dohady o Šlovickém vrchu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Další rozporné rozhodnutí</a:t>
            </a:r>
            <a:endParaRPr lang="en-US" dirty="0"/>
          </a:p>
          <a:p>
            <a:r>
              <a:rPr lang="en-US" dirty="0"/>
              <a:t>2017 – 20 </a:t>
            </a:r>
            <a:r>
              <a:rPr lang="cs-CZ" dirty="0" smtClean="0"/>
              <a:t>le</a:t>
            </a:r>
            <a:r>
              <a:rPr lang="cs-CZ" dirty="0" smtClean="0"/>
              <a:t>t </a:t>
            </a:r>
            <a:r>
              <a:rPr lang="en-US" dirty="0" smtClean="0"/>
              <a:t>24 </a:t>
            </a:r>
            <a:r>
              <a:rPr lang="en-US" dirty="0"/>
              <a:t>hours </a:t>
            </a:r>
          </a:p>
          <a:p>
            <a:pPr marL="0" indent="0">
              <a:buNone/>
            </a:pPr>
            <a:r>
              <a:rPr lang="en-US" dirty="0"/>
              <a:t>Off road marathon Dobřany</a:t>
            </a:r>
          </a:p>
          <a:p>
            <a:r>
              <a:rPr lang="cs-CZ" dirty="0" smtClean="0"/>
              <a:t>Zlidovění jmén</a:t>
            </a:r>
            <a:r>
              <a:rPr lang="cs-CZ" dirty="0" smtClean="0"/>
              <a:t>a žabky</a:t>
            </a:r>
            <a:endParaRPr lang="en-US" dirty="0"/>
          </a:p>
          <a:p>
            <a:endParaRPr lang="en-GB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97" y="0"/>
            <a:ext cx="2190703" cy="307882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220" y="3060124"/>
            <a:ext cx="6751780" cy="379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0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Nechte nás pečovat!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Zemní úložiště jako strašidlo</a:t>
            </a:r>
            <a:endParaRPr lang="cs-CZ" dirty="0"/>
          </a:p>
          <a:p>
            <a:r>
              <a:rPr lang="cs-CZ" dirty="0" smtClean="0"/>
              <a:t>Objevují se hrdinové Ondřej </a:t>
            </a:r>
            <a:r>
              <a:rPr lang="cs-CZ" dirty="0"/>
              <a:t>Peksa, Jiří Koptík </a:t>
            </a:r>
            <a:r>
              <a:rPr lang="cs-CZ" dirty="0" smtClean="0"/>
              <a:t>a </a:t>
            </a:r>
            <a:r>
              <a:rPr lang="cs-CZ" dirty="0"/>
              <a:t>Tomáš Brožík</a:t>
            </a:r>
            <a:r>
              <a:rPr lang="en-US" dirty="0"/>
              <a:t>: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391" y="3014812"/>
            <a:ext cx="2324445" cy="262253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562" y="3014812"/>
            <a:ext cx="2874201" cy="264505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228" y="3014812"/>
            <a:ext cx="2828942" cy="264777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297" y="0"/>
            <a:ext cx="2190703" cy="307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6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Nechte nás pečovat!</a:t>
            </a:r>
            <a:endParaRPr lang="en-GB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738" y="1375299"/>
            <a:ext cx="5795862" cy="384949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97" y="0"/>
            <a:ext cx="2190703" cy="307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81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>Nechte nás pečovat!- </a:t>
            </a:r>
            <a:r>
              <a:rPr lang="cs-CZ" dirty="0" smtClean="0"/>
              <a:t>První OPŽP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6706" y="1728694"/>
            <a:ext cx="5834944" cy="386337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988" y="2661926"/>
            <a:ext cx="5151612" cy="386370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525" y="2217512"/>
            <a:ext cx="2126925" cy="159377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297" y="0"/>
            <a:ext cx="2190703" cy="307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16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210</Words>
  <Application>Microsoft Office PowerPoint</Application>
  <PresentationFormat>Širokoúhlá obrazovka</PresentationFormat>
  <Paragraphs>44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Ochrana přírody za řevu motorů </vt:lpstr>
      <vt:lpstr>Hlavní témata</vt:lpstr>
      <vt:lpstr>Historie lokality – před válkami</vt:lpstr>
      <vt:lpstr>Historie lokality– po 2. válce</vt:lpstr>
      <vt:lpstr>Historie lokality – po studené válce</vt:lpstr>
      <vt:lpstr>První dohady o Šlovickém vrchu</vt:lpstr>
      <vt:lpstr>Nechte nás pečovat!</vt:lpstr>
      <vt:lpstr>Nechte nás pečovat!</vt:lpstr>
      <vt:lpstr> Nechte nás pečovat!- První OPŽP </vt:lpstr>
      <vt:lpstr>Místní vlastenci  proti mezinárodnímu diktátu</vt:lpstr>
      <vt:lpstr>Odstrašující příklad - Martinská stěna</vt:lpstr>
      <vt:lpstr>Místní vlastenci  proti mezinárodnímu diktátu</vt:lpstr>
      <vt:lpstr>Místní vlastenci  proti mezinárodnímu diktátu</vt:lpstr>
      <vt:lpstr>Místní vlastenci  proti mezinárodnímu diktátu</vt:lpstr>
      <vt:lpstr>Poraženi jako 1938 a1968</vt:lpstr>
      <vt:lpstr>Budoucnost?</vt:lpstr>
      <vt:lpstr>Více informací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Monika Kotulak</dc:creator>
  <cp:lastModifiedBy>Martin Sobotka</cp:lastModifiedBy>
  <cp:revision>27</cp:revision>
  <dcterms:created xsi:type="dcterms:W3CDTF">2017-05-24T11:26:37Z</dcterms:created>
  <dcterms:modified xsi:type="dcterms:W3CDTF">2017-11-29T09:40:27Z</dcterms:modified>
</cp:coreProperties>
</file>