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1" r:id="rId3"/>
    <p:sldId id="265" r:id="rId4"/>
    <p:sldId id="264" r:id="rId5"/>
    <p:sldId id="272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71D"/>
    <a:srgbClr val="919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>
      <p:cViewPr varScale="1">
        <p:scale>
          <a:sx n="65" d="100"/>
          <a:sy n="65" d="100"/>
        </p:scale>
        <p:origin x="14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C33C-6FE1-441B-9AB0-C79FD7754EBE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84FA-2059-4A68-A400-54069DDE4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0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84FA-2059-4A68-A400-54069DDE49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0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59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9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6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3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43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4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6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8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3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7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CCF5-622D-4B12-BA32-33675753556C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AD01-DFA7-42B2-9C81-551D9D723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93610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Představení projektu </a:t>
            </a:r>
            <a:r>
              <a:rPr lang="cs-CZ" sz="3200" dirty="0" err="1" smtClean="0">
                <a:solidFill>
                  <a:srgbClr val="37271D"/>
                </a:solidFill>
                <a:latin typeface="Minion Pro" pitchFamily="18" charset="0"/>
              </a:rPr>
              <a:t>Military</a:t>
            </a:r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 LIFE </a:t>
            </a:r>
            <a:r>
              <a:rPr lang="cs-CZ" sz="3200" dirty="0" err="1" smtClean="0">
                <a:solidFill>
                  <a:srgbClr val="37271D"/>
                </a:solidFill>
                <a:latin typeface="Minion Pro" pitchFamily="18" charset="0"/>
              </a:rPr>
              <a:t>for</a:t>
            </a:r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 </a:t>
            </a:r>
            <a:r>
              <a:rPr lang="cs-CZ" sz="3200" dirty="0" err="1" smtClean="0">
                <a:solidFill>
                  <a:srgbClr val="37271D"/>
                </a:solidFill>
                <a:latin typeface="Minion Pro" pitchFamily="18" charset="0"/>
              </a:rPr>
              <a:t>Nature</a:t>
            </a:r>
            <a:endParaRPr lang="cs-CZ" sz="32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920880" cy="1008112"/>
          </a:xfrm>
        </p:spPr>
        <p:txBody>
          <a:bodyPr>
            <a:noAutofit/>
          </a:bodyPr>
          <a:lstStyle/>
          <a:p>
            <a:r>
              <a:rPr lang="cs-CZ" sz="2000" i="1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Kulatý stůl MŽP, 30. 11. 2017</a:t>
            </a:r>
          </a:p>
          <a:p>
            <a:endParaRPr lang="cs-CZ" sz="10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Marta Kotecká Misíková (Beleco)</a:t>
            </a:r>
            <a:endParaRPr lang="cs-CZ" sz="20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27" y="2529558"/>
            <a:ext cx="2691503" cy="17943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9558"/>
            <a:ext cx="2737229" cy="18248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85" y="2529558"/>
            <a:ext cx="2516445" cy="17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936104"/>
          </a:xfrm>
        </p:spPr>
        <p:txBody>
          <a:bodyPr>
            <a:normAutofit/>
          </a:bodyPr>
          <a:lstStyle/>
          <a:p>
            <a:r>
              <a:rPr lang="cs-CZ" sz="3200" i="1" dirty="0" smtClean="0">
                <a:solidFill>
                  <a:srgbClr val="37271D"/>
                </a:solidFill>
                <a:latin typeface="Minion Pro" pitchFamily="18" charset="0"/>
              </a:rPr>
              <a:t>Děkuji za pozornost</a:t>
            </a:r>
            <a:endParaRPr lang="cs-CZ" sz="3200" i="1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920880" cy="1008112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www.beleco.cz/militarylife</a:t>
            </a:r>
            <a:r>
              <a:rPr lang="cs-CZ" sz="2400" dirty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/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marta.misikova@beleco.cz</a:t>
            </a:r>
            <a:endParaRPr lang="cs-CZ" sz="24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82709"/>
            <a:ext cx="3341013" cy="22273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82709"/>
            <a:ext cx="3384376" cy="2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223383"/>
            <a:ext cx="7772400" cy="1125497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37271D"/>
                </a:solidFill>
                <a:latin typeface="Minion Pro" pitchFamily="18" charset="0"/>
              </a:rPr>
              <a:t>O projektu</a:t>
            </a:r>
            <a:endParaRPr lang="cs-CZ" sz="36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272808" cy="316835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9/2016 – 3/2022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5 lokalit (4 bývalá cvičiště)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Evropsky významné lokality Natura 2000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Asanační zásahy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Nastavení optimální péče – kombinace různých přístupů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Dlouhodobá udržitelnost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Spolupráce s obcemi, místními zájmovými spolky a institucemi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700" dirty="0">
              <a:latin typeface="Source Sans Pro" pitchFamily="34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48072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3794720" cy="888281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37271D"/>
                </a:solidFill>
                <a:latin typeface="Minion Pro" pitchFamily="18" charset="0"/>
              </a:rPr>
              <a:t>Pánov</a:t>
            </a:r>
            <a:r>
              <a:rPr lang="cs-CZ" sz="3600" dirty="0" smtClean="0">
                <a:solidFill>
                  <a:srgbClr val="37271D"/>
                </a:solidFill>
                <a:latin typeface="Minion Pro" pitchFamily="18" charset="0"/>
              </a:rPr>
              <a:t> u Hodonína</a:t>
            </a:r>
            <a:endParaRPr lang="cs-CZ" sz="36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4032448" cy="331236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Rozloha: 87 ha, obnova </a:t>
            </a:r>
            <a:r>
              <a:rPr lang="en-GB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&gt;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55 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V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ytrhávání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pařezů po vykácených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náletech: 30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Odstranění vrchní vrstvy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půdy: 30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Bránování (narušení drnu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): 30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Likvidace akátů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Pojezdy pásovou technikou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Hlavní management: vojenská technika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Prostor pro další volnočasové aktivity</a:t>
            </a:r>
            <a:endParaRPr lang="cs-CZ" sz="17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87" y="1484784"/>
            <a:ext cx="3808638" cy="43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244587"/>
            <a:ext cx="3240360" cy="864096"/>
          </a:xfrm>
        </p:spPr>
        <p:txBody>
          <a:bodyPr>
            <a:normAutofit/>
          </a:bodyPr>
          <a:lstStyle/>
          <a:p>
            <a:pPr algn="l"/>
            <a:r>
              <a:rPr lang="cs-CZ" sz="3200" dirty="0" err="1" smtClean="0">
                <a:solidFill>
                  <a:srgbClr val="37271D"/>
                </a:solidFill>
                <a:latin typeface="Minion Pro" pitchFamily="18" charset="0"/>
              </a:rPr>
              <a:t>Pánov</a:t>
            </a:r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 u Hodonína</a:t>
            </a:r>
            <a:endParaRPr lang="cs-CZ" sz="32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920880" cy="1008112"/>
          </a:xfrm>
        </p:spPr>
        <p:txBody>
          <a:bodyPr>
            <a:noAutofit/>
          </a:bodyPr>
          <a:lstStyle/>
          <a:p>
            <a:endParaRPr lang="cs-CZ" sz="2000" i="1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564904"/>
            <a:ext cx="4035710" cy="2690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1802" y="3331518"/>
            <a:ext cx="4178162" cy="2785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02" y="357335"/>
            <a:ext cx="4178162" cy="27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52851" y="126876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37271D"/>
                </a:solidFill>
                <a:latin typeface="Minion Pro" pitchFamily="18" charset="0"/>
              </a:rPr>
              <a:t>Načeratický</a:t>
            </a:r>
            <a:r>
              <a:rPr lang="cs-CZ" sz="3600" dirty="0" smtClean="0">
                <a:solidFill>
                  <a:srgbClr val="37271D"/>
                </a:solidFill>
                <a:latin typeface="Minion Pro" pitchFamily="18" charset="0"/>
              </a:rPr>
              <a:t> kopec u Znojma</a:t>
            </a:r>
            <a:endParaRPr lang="cs-CZ" sz="36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52851" y="2492896"/>
            <a:ext cx="4019149" cy="283197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Rozloha: 131 ha, obnova cca 48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Vyřezávání křovin 35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Likvidace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akátů 13 ha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Obnovní pastva ovcí a koz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Příležitostné pojezdy vojenskou technikou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Hlavní management: „</a:t>
            </a:r>
            <a:r>
              <a:rPr lang="cs-CZ" sz="1700" dirty="0" err="1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pochozí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“ pastva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Prostor pro motokros</a:t>
            </a:r>
            <a:endParaRPr lang="cs-CZ" sz="17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247964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Mašovická střelnice a </a:t>
            </a:r>
            <a:r>
              <a:rPr lang="cs-CZ" sz="3200" dirty="0" err="1" smtClean="0">
                <a:solidFill>
                  <a:srgbClr val="37271D"/>
                </a:solidFill>
                <a:latin typeface="Minion Pro" pitchFamily="18" charset="0"/>
              </a:rPr>
              <a:t>Havranické</a:t>
            </a:r>
            <a:r>
              <a:rPr lang="cs-CZ" sz="3200" dirty="0" smtClean="0">
                <a:solidFill>
                  <a:srgbClr val="37271D"/>
                </a:solidFill>
                <a:latin typeface="Minion Pro" pitchFamily="18" charset="0"/>
              </a:rPr>
              <a:t> vřesoviště</a:t>
            </a:r>
            <a:endParaRPr lang="cs-CZ" sz="32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3816424" cy="266429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err="1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Rzloha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: 25 ha + 25 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Součást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národního parku Podyjí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Příprava pastevního zázemí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Hlavní management: velcí býložravci (</a:t>
            </a:r>
            <a:r>
              <a:rPr lang="cs-CZ" sz="1700" dirty="0" err="1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exmoorský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 </a:t>
            </a:r>
            <a:r>
              <a:rPr lang="cs-CZ" sz="1700" dirty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ony)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Nová atrakce pro návštěvníky</a:t>
            </a:r>
          </a:p>
          <a:p>
            <a:pPr algn="l"/>
            <a:endParaRPr lang="cs-CZ" sz="1700" dirty="0"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73651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221638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37271D"/>
                </a:solidFill>
                <a:latin typeface="Minion Pro" pitchFamily="18" charset="0"/>
              </a:rPr>
              <a:t>Blšanský</a:t>
            </a:r>
            <a:r>
              <a:rPr lang="cs-CZ" sz="3600" dirty="0" smtClean="0">
                <a:solidFill>
                  <a:srgbClr val="37271D"/>
                </a:solidFill>
                <a:latin typeface="Minion Pro" pitchFamily="18" charset="0"/>
              </a:rPr>
              <a:t> chlum u Loun</a:t>
            </a:r>
            <a:endParaRPr lang="cs-CZ" sz="36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3544623" cy="316835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Rozloha 18 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Vyřezávání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křovin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Obnovní pastva ovcí a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koz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Stavba ohrady</a:t>
            </a:r>
            <a:endParaRPr lang="cs-CZ" sz="17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Hlavní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management: hospodářská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pastva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Prostor pro zapojení místních lidí (komunitní pastva)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227777" cy="29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07444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37271D"/>
                </a:solidFill>
                <a:latin typeface="Minion Pro" pitchFamily="18" charset="0"/>
              </a:rPr>
              <a:t>Akce pro veřejnost</a:t>
            </a:r>
            <a:endParaRPr lang="cs-CZ" sz="3600" dirty="0">
              <a:solidFill>
                <a:srgbClr val="37271D"/>
              </a:solidFill>
              <a:latin typeface="Minion Pro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3672408" cy="309634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Exkurze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Zážitkové akce s vojenskou technikou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4 krátká videa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Informační tabule a letáky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Zázemí pro návštěvníky Pánova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Web a sociální </a:t>
            </a: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sítě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Webový portál o vojenských prostorech</a:t>
            </a:r>
            <a:endParaRPr lang="cs-CZ" sz="1700" dirty="0" smtClean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</a:rPr>
              <a:t>Kulaté stoly</a:t>
            </a:r>
            <a:endParaRPr lang="cs-CZ" sz="1700" dirty="0">
              <a:solidFill>
                <a:schemeClr val="tx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284477" cy="28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250</Words>
  <Application>Microsoft Office PowerPoint</Application>
  <PresentationFormat>Předvádění na obrazovce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Minion Pro</vt:lpstr>
      <vt:lpstr>Source Sans Pro</vt:lpstr>
      <vt:lpstr>Motiv systému Office</vt:lpstr>
      <vt:lpstr>Představení projektu Military LIFE for Nature</vt:lpstr>
      <vt:lpstr>O projektu</vt:lpstr>
      <vt:lpstr>Prezentace aplikace PowerPoint</vt:lpstr>
      <vt:lpstr>Pánov u Hodonína</vt:lpstr>
      <vt:lpstr>Pánov u Hodonína</vt:lpstr>
      <vt:lpstr>Načeratický kopec u Znojma</vt:lpstr>
      <vt:lpstr>Mašovická střelnice a Havranické vřesoviště</vt:lpstr>
      <vt:lpstr>Blšanský chlum u Loun</vt:lpstr>
      <vt:lpstr>Akce pro veřejnost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</dc:creator>
  <cp:lastModifiedBy>Marta Kotecká Misíková</cp:lastModifiedBy>
  <cp:revision>35</cp:revision>
  <dcterms:created xsi:type="dcterms:W3CDTF">2017-02-28T15:50:38Z</dcterms:created>
  <dcterms:modified xsi:type="dcterms:W3CDTF">2017-11-28T15:34:14Z</dcterms:modified>
</cp:coreProperties>
</file>